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  <p:sldMasterId id="2147483659" r:id="rId2"/>
  </p:sldMasterIdLst>
  <p:notesMasterIdLst>
    <p:notesMasterId r:id="rId9"/>
  </p:notesMasterIdLst>
  <p:sldIdLst>
    <p:sldId id="326" r:id="rId3"/>
    <p:sldId id="327" r:id="rId4"/>
    <p:sldId id="258" r:id="rId5"/>
    <p:sldId id="259" r:id="rId6"/>
    <p:sldId id="282" r:id="rId7"/>
    <p:sldId id="260" r:id="rId8"/>
  </p:sldIdLst>
  <p:sldSz cx="18288000" cy="10287000"/>
  <p:notesSz cx="6858000" cy="9144000"/>
  <p:embeddedFontLst>
    <p:embeddedFont>
      <p:font typeface="Calibri" panose="020F0502020204030204" pitchFamily="34" charset="0"/>
      <p:regular r:id="rId10"/>
      <p:bold r:id="rId11"/>
      <p:italic r:id="rId12"/>
      <p:boldItalic r:id="rId13"/>
    </p:embeddedFont>
    <p:embeddedFont>
      <p:font typeface="Poppins" panose="00000500000000000000" pitchFamily="2" charset="0"/>
      <p:regular r:id="rId14"/>
      <p:bold r:id="rId15"/>
      <p:italic r:id="rId16"/>
      <p:boldItalic r:id="rId17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GoogleSlidesCustomDataVersion2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18" roundtripDataSignature="AMtx7mhWWk/SpXuzOWQ44ebC7Zdp0ngMd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41" d="100"/>
          <a:sy n="41" d="100"/>
        </p:scale>
        <p:origin x="820" y="2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font" Target="fonts/font4.fntdata"/><Relationship Id="rId18" Type="http://customschemas.google.com/relationships/presentationmetadata" Target="metadata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font" Target="fonts/font3.fntdata"/><Relationship Id="rId17" Type="http://schemas.openxmlformats.org/officeDocument/2006/relationships/font" Target="fonts/font8.fntdata"/><Relationship Id="rId2" Type="http://schemas.openxmlformats.org/officeDocument/2006/relationships/slideMaster" Target="slideMasters/slideMaster2.xml"/><Relationship Id="rId16" Type="http://schemas.openxmlformats.org/officeDocument/2006/relationships/font" Target="fonts/font7.fntdata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font" Target="fonts/font2.fntdata"/><Relationship Id="rId5" Type="http://schemas.openxmlformats.org/officeDocument/2006/relationships/slide" Target="slides/slide3.xml"/><Relationship Id="rId15" Type="http://schemas.openxmlformats.org/officeDocument/2006/relationships/font" Target="fonts/font6.fntdata"/><Relationship Id="rId10" Type="http://schemas.openxmlformats.org/officeDocument/2006/relationships/font" Target="fonts/font1.fntdata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Relationship Id="rId14" Type="http://schemas.openxmlformats.org/officeDocument/2006/relationships/font" Target="fonts/font5.fntdata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1965529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04" name="Google Shape;104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17" name="Google Shape;117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30" name="Google Shape;130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5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fld id="{DAD0D055-65C0-45F0-952B-E5500E92299B}" type="datetime1">
              <a:rPr lang="en-US" smtClean="0"/>
              <a:t>6/4/2025</a:t>
            </a:fld>
            <a:endParaRPr/>
          </a:p>
        </p:txBody>
      </p:sp>
      <p:sp>
        <p:nvSpPr>
          <p:cNvPr id="13" name="Google Shape;13;p5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" name="Google Shape;14;p5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5"/>
          <p:cNvSpPr txBox="1">
            <a:spLocks noGrp="1"/>
          </p:cNvSpPr>
          <p:nvPr>
            <p:ph type="title"/>
          </p:nvPr>
        </p:nvSpPr>
        <p:spPr>
          <a:xfrm rot="5400000">
            <a:off x="4732338" y="2171701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5"/>
          <p:cNvSpPr txBox="1">
            <a:spLocks noGrp="1"/>
          </p:cNvSpPr>
          <p:nvPr>
            <p:ph type="body" idx="1"/>
          </p:nvPr>
        </p:nvSpPr>
        <p:spPr>
          <a:xfrm rot="5400000">
            <a:off x="541338" y="190500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1" name="Google Shape;71;p15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fld id="{3E28863A-9C3F-4DC7-94E4-D972CAF61393}" type="datetime1">
              <a:rPr lang="en-US" smtClean="0"/>
              <a:t>6/4/2025</a:t>
            </a:fld>
            <a:endParaRPr/>
          </a:p>
        </p:txBody>
      </p:sp>
      <p:sp>
        <p:nvSpPr>
          <p:cNvPr id="72" name="Google Shape;72;p15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15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6245A-C492-4BB2-A43C-62DF7D219983}" type="datetime1">
              <a:rPr lang="en-US" smtClean="0"/>
              <a:t>6/4/2025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45819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AE1AE-878F-4B6A-A967-B36335E653C8}" type="datetime1">
              <a:rPr lang="en-US" smtClean="0"/>
              <a:t>6/4/2025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5900400" y="259217"/>
            <a:ext cx="2133600" cy="365125"/>
          </a:xfrm>
        </p:spPr>
        <p:txBody>
          <a:bodyPr/>
          <a:lstStyle>
            <a:lvl1pPr>
              <a:defRPr sz="2000">
                <a:solidFill>
                  <a:schemeClr val="tx2"/>
                </a:solidFill>
                <a:latin typeface="+mn-lt"/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54420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EF31B-5E15-4534-A526-8E396296394C}" type="datetime1">
              <a:rPr lang="en-US" smtClean="0"/>
              <a:t>6/4/2025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892679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4B830-07EC-4E98-BEE0-99C061954EBE}" type="datetime1">
              <a:rPr lang="en-US" smtClean="0"/>
              <a:t>6/4/2025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09708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A4413-04C8-4EB8-829A-16431ED1E660}" type="datetime1">
              <a:rPr lang="en-US" smtClean="0"/>
              <a:t>6/4/2025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986560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68458-883D-4450-A722-A8A4E57DD336}" type="datetime1">
              <a:rPr lang="en-US" smtClean="0"/>
              <a:t>6/4/2025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925181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DC3E4-CD24-4C62-9717-2DB05563A80F}" type="datetime1">
              <a:rPr lang="en-US" smtClean="0"/>
              <a:t>6/4/2025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5871372" y="216808"/>
            <a:ext cx="2133600" cy="365125"/>
          </a:xfrm>
        </p:spPr>
        <p:txBody>
          <a:bodyPr/>
          <a:lstStyle>
            <a:lvl1pPr>
              <a:defRPr sz="2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68956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7A2B59-6E08-4AF5-BD1A-275BF6A0CE47}" type="datetime1">
              <a:rPr lang="en-US" smtClean="0"/>
              <a:t>6/4/2025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765564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5D8BB7-EC14-40C6-B6C5-B6D31E7A0660}" type="datetime1">
              <a:rPr lang="en-US" smtClean="0"/>
              <a:t>6/4/2025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42026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7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7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8" name="Google Shape;18;p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fld id="{AFA1D573-CE89-45EA-9400-58AACC24C4BC}" type="datetime1">
              <a:rPr lang="en-US" smtClean="0"/>
              <a:t>6/4/2025</a:t>
            </a:fld>
            <a:endParaRPr/>
          </a:p>
        </p:txBody>
      </p:sp>
      <p:sp>
        <p:nvSpPr>
          <p:cNvPr id="19" name="Google Shape;19;p7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7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E60BF-8CEF-4C19-92C3-D6DD6038D6A5}" type="datetime1">
              <a:rPr lang="en-US" smtClean="0"/>
              <a:t>6/4/2025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780199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CB347C-F469-4FB8-AD81-7FC6DB89D152}" type="datetime1">
              <a:rPr lang="en-US" smtClean="0"/>
              <a:t>6/4/2025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2651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8"/>
          <p:cNvSpPr txBox="1"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sz="4000" b="1" cap="none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8"/>
          <p:cNvSpPr txBox="1"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4" name="Google Shape;24;p8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fld id="{CB869EF5-C9E1-450F-A832-7E72DC2919EA}" type="datetime1">
              <a:rPr lang="en-US" smtClean="0"/>
              <a:t>6/4/2025</a:t>
            </a:fld>
            <a:endParaRPr/>
          </a:p>
        </p:txBody>
      </p:sp>
      <p:sp>
        <p:nvSpPr>
          <p:cNvPr id="25" name="Google Shape;25;p8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8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9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9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30" name="Google Shape;30;p9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31" name="Google Shape;31;p9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fld id="{A7DFD6DA-D1AE-409E-8A94-2A45C79AEE2D}" type="datetime1">
              <a:rPr lang="en-US" smtClean="0"/>
              <a:t>6/4/2025</a:t>
            </a:fld>
            <a:endParaRPr/>
          </a:p>
        </p:txBody>
      </p:sp>
      <p:sp>
        <p:nvSpPr>
          <p:cNvPr id="32" name="Google Shape;32;p9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10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10"/>
          <p:cNvSpPr txBox="1"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37" name="Google Shape;37;p10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38" name="Google Shape;38;p10"/>
          <p:cNvSpPr txBox="1">
            <a:spLocks noGrp="1"/>
          </p:cNvSpPr>
          <p:nvPr>
            <p:ph type="body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39" name="Google Shape;39;p10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40" name="Google Shape;40;p10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fld id="{6132CCD3-17F3-45B4-83D6-BBFF0D5EFF84}" type="datetime1">
              <a:rPr lang="en-US" smtClean="0"/>
              <a:t>6/4/2025</a:t>
            </a:fld>
            <a:endParaRPr/>
          </a:p>
        </p:txBody>
      </p:sp>
      <p:sp>
        <p:nvSpPr>
          <p:cNvPr id="41" name="Google Shape;41;p10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10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11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1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fld id="{3FF81310-8A1A-44A6-965E-1A710BDACB30}" type="datetime1">
              <a:rPr lang="en-US" smtClean="0"/>
              <a:t>6/4/2025</a:t>
            </a:fld>
            <a:endParaRPr/>
          </a:p>
        </p:txBody>
      </p:sp>
      <p:sp>
        <p:nvSpPr>
          <p:cNvPr id="46" name="Google Shape;46;p1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0" name="Google Shape;50;p12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marL="1371600" lvl="2" indent="-3810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marL="2286000" lvl="4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marL="2743200" lvl="5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51" name="Google Shape;51;p12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52" name="Google Shape;52;p1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fld id="{8005FB4D-1DFE-4C7E-9195-F665D96BC0BC}" type="datetime1">
              <a:rPr lang="en-US" smtClean="0"/>
              <a:t>6/4/2025</a:t>
            </a:fld>
            <a:endParaRPr/>
          </a:p>
        </p:txBody>
      </p:sp>
      <p:sp>
        <p:nvSpPr>
          <p:cNvPr id="53" name="Google Shape;53;p1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1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3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13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58" name="Google Shape;58;p13"/>
          <p:cNvSpPr txBox="1">
            <a:spLocks noGrp="1"/>
          </p:cNvSpPr>
          <p:nvPr>
            <p:ph type="body" idx="1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59" name="Google Shape;59;p13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fld id="{B4D9D33B-4C7E-4CAA-992E-9D1B11587BB1}" type="datetime1">
              <a:rPr lang="en-US" smtClean="0"/>
              <a:t>6/4/2025</a:t>
            </a:fld>
            <a:endParaRPr/>
          </a:p>
        </p:txBody>
      </p:sp>
      <p:sp>
        <p:nvSpPr>
          <p:cNvPr id="60" name="Google Shape;60;p1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1" name="Google Shape;61;p1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4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14"/>
          <p:cNvSpPr txBox="1">
            <a:spLocks noGrp="1"/>
          </p:cNvSpPr>
          <p:nvPr>
            <p:ph type="body" idx="1"/>
          </p:nvPr>
        </p:nvSpPr>
        <p:spPr>
          <a:xfrm rot="5400000">
            <a:off x="2309019" y="-251618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5" name="Google Shape;65;p14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fld id="{E1D60499-907F-43B0-AF8D-129ADEF519B3}" type="datetime1">
              <a:rPr lang="en-US" smtClean="0"/>
              <a:t>6/4/2025</a:t>
            </a:fld>
            <a:endParaRPr/>
          </a:p>
        </p:txBody>
      </p:sp>
      <p:sp>
        <p:nvSpPr>
          <p:cNvPr id="66" name="Google Shape;66;p14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4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4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p4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318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4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E2589DCF-2467-496E-BD10-E12C0E5C308C}" type="datetime1">
              <a:rPr lang="en-US" smtClean="0"/>
              <a:t>6/4/2025</a:t>
            </a:fld>
            <a:endParaRPr/>
          </a:p>
        </p:txBody>
      </p:sp>
      <p:sp>
        <p:nvSpPr>
          <p:cNvPr id="9" name="Google Shape;9;p4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0;p4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9C9E37-9DB9-459E-AA09-C80FFE7267F7}" type="datetime1">
              <a:rPr lang="en-US" smtClean="0"/>
              <a:t>6/4/2025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68079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4" name="Google Shape;84;p1"/>
          <p:cNvGrpSpPr/>
          <p:nvPr/>
        </p:nvGrpSpPr>
        <p:grpSpPr>
          <a:xfrm>
            <a:off x="-3434404" y="-2424537"/>
            <a:ext cx="22827326" cy="3667449"/>
            <a:chOff x="0" y="0"/>
            <a:chExt cx="5660972" cy="909494"/>
          </a:xfrm>
        </p:grpSpPr>
        <p:sp>
          <p:nvSpPr>
            <p:cNvPr id="85" name="Google Shape;85;p1"/>
            <p:cNvSpPr/>
            <p:nvPr/>
          </p:nvSpPr>
          <p:spPr>
            <a:xfrm>
              <a:off x="0" y="0"/>
              <a:ext cx="5660972" cy="909494"/>
            </a:xfrm>
            <a:custGeom>
              <a:avLst/>
              <a:gdLst/>
              <a:ahLst/>
              <a:cxnLst/>
              <a:rect l="l" t="t" r="r" b="b"/>
              <a:pathLst>
                <a:path w="5660972" h="909494" extrusionOk="0">
                  <a:moveTo>
                    <a:pt x="5422847" y="0"/>
                  </a:moveTo>
                  <a:lnTo>
                    <a:pt x="5660972" y="238125"/>
                  </a:lnTo>
                  <a:lnTo>
                    <a:pt x="5660972" y="671369"/>
                  </a:lnTo>
                  <a:lnTo>
                    <a:pt x="5422847" y="909494"/>
                  </a:lnTo>
                  <a:lnTo>
                    <a:pt x="238125" y="909494"/>
                  </a:lnTo>
                  <a:lnTo>
                    <a:pt x="0" y="671369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5422847" y="0"/>
                  </a:lnTo>
                  <a:close/>
                </a:path>
              </a:pathLst>
            </a:custGeom>
            <a:gradFill>
              <a:gsLst>
                <a:gs pos="0">
                  <a:srgbClr val="FFDE59"/>
                </a:gs>
                <a:gs pos="100000">
                  <a:srgbClr val="FF914D"/>
                </a:gs>
              </a:gsLst>
              <a:lin ang="0" scaled="0"/>
            </a:gradFill>
            <a:ln>
              <a:noFill/>
            </a:ln>
          </p:spPr>
        </p:sp>
        <p:sp>
          <p:nvSpPr>
            <p:cNvPr id="86" name="Google Shape;86;p1"/>
            <p:cNvSpPr txBox="1"/>
            <p:nvPr/>
          </p:nvSpPr>
          <p:spPr>
            <a:xfrm>
              <a:off x="63500" y="6350"/>
              <a:ext cx="5533971" cy="83964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1" tIns="50801" rIns="50801" bIns="50801" anchor="ctr" anchorCtr="0">
              <a:noAutofit/>
            </a:bodyPr>
            <a:lstStyle/>
            <a:p>
              <a:pPr marL="0" marR="0" lvl="0" indent="0" algn="ctr" defTabSz="914445" rtl="0" eaLnBrk="1" fontAlgn="auto" latinLnBrk="0" hangingPunct="1">
                <a:lnSpc>
                  <a:spcPct val="1595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87" name="Google Shape;87;p1"/>
          <p:cNvSpPr/>
          <p:nvPr/>
        </p:nvSpPr>
        <p:spPr>
          <a:xfrm rot="-9425734">
            <a:off x="8385002" y="475598"/>
            <a:ext cx="8761718" cy="8957147"/>
          </a:xfrm>
          <a:custGeom>
            <a:avLst/>
            <a:gdLst/>
            <a:ahLst/>
            <a:cxnLst/>
            <a:rect l="l" t="t" r="r" b="b"/>
            <a:pathLst>
              <a:path w="8761717" h="8957146" extrusionOk="0">
                <a:moveTo>
                  <a:pt x="0" y="0"/>
                </a:moveTo>
                <a:lnTo>
                  <a:pt x="8761717" y="0"/>
                </a:lnTo>
                <a:lnTo>
                  <a:pt x="8761717" y="8957145"/>
                </a:lnTo>
                <a:lnTo>
                  <a:pt x="0" y="8957145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 amt="10999"/>
            </a:blip>
            <a:stretch>
              <a:fillRect/>
            </a:stretch>
          </a:blipFill>
          <a:ln>
            <a:noFill/>
          </a:ln>
        </p:spPr>
      </p:sp>
      <p:sp>
        <p:nvSpPr>
          <p:cNvPr id="88" name="Google Shape;88;p1"/>
          <p:cNvSpPr/>
          <p:nvPr/>
        </p:nvSpPr>
        <p:spPr>
          <a:xfrm rot="4876606">
            <a:off x="-2631016" y="7726571"/>
            <a:ext cx="4714160" cy="4819308"/>
          </a:xfrm>
          <a:custGeom>
            <a:avLst/>
            <a:gdLst/>
            <a:ahLst/>
            <a:cxnLst/>
            <a:rect l="l" t="t" r="r" b="b"/>
            <a:pathLst>
              <a:path w="4714159" h="4819308" extrusionOk="0">
                <a:moveTo>
                  <a:pt x="0" y="0"/>
                </a:moveTo>
                <a:lnTo>
                  <a:pt x="4714159" y="0"/>
                </a:lnTo>
                <a:lnTo>
                  <a:pt x="4714159" y="4819308"/>
                </a:lnTo>
                <a:lnTo>
                  <a:pt x="0" y="4819308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 amt="19999"/>
            </a:blip>
            <a:stretch>
              <a:fillRect/>
            </a:stretch>
          </a:blipFill>
          <a:ln>
            <a:noFill/>
          </a:ln>
        </p:spPr>
      </p:sp>
      <p:sp>
        <p:nvSpPr>
          <p:cNvPr id="89" name="Google Shape;89;p1"/>
          <p:cNvSpPr/>
          <p:nvPr/>
        </p:nvSpPr>
        <p:spPr>
          <a:xfrm>
            <a:off x="11857222" y="1719909"/>
            <a:ext cx="4955369" cy="7132071"/>
          </a:xfrm>
          <a:custGeom>
            <a:avLst/>
            <a:gdLst/>
            <a:ahLst/>
            <a:cxnLst/>
            <a:rect l="l" t="t" r="r" b="b"/>
            <a:pathLst>
              <a:path w="4955368" h="7132071" extrusionOk="0">
                <a:moveTo>
                  <a:pt x="0" y="0"/>
                </a:moveTo>
                <a:lnTo>
                  <a:pt x="4955368" y="0"/>
                </a:lnTo>
                <a:lnTo>
                  <a:pt x="4955368" y="7132071"/>
                </a:lnTo>
                <a:lnTo>
                  <a:pt x="0" y="7132071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t="-26036" b="-24593"/>
            </a:stretch>
          </a:blipFill>
          <a:ln>
            <a:noFill/>
          </a:ln>
        </p:spPr>
      </p:sp>
      <p:grpSp>
        <p:nvGrpSpPr>
          <p:cNvPr id="90" name="Google Shape;90;p1"/>
          <p:cNvGrpSpPr/>
          <p:nvPr/>
        </p:nvGrpSpPr>
        <p:grpSpPr>
          <a:xfrm>
            <a:off x="-955071" y="9490985"/>
            <a:ext cx="20770739" cy="2231372"/>
            <a:chOff x="0" y="0"/>
            <a:chExt cx="9609927" cy="1032381"/>
          </a:xfrm>
        </p:grpSpPr>
        <p:sp>
          <p:nvSpPr>
            <p:cNvPr id="91" name="Google Shape;91;p1"/>
            <p:cNvSpPr/>
            <p:nvPr/>
          </p:nvSpPr>
          <p:spPr>
            <a:xfrm>
              <a:off x="0" y="0"/>
              <a:ext cx="9609927" cy="1032381"/>
            </a:xfrm>
            <a:custGeom>
              <a:avLst/>
              <a:gdLst/>
              <a:ahLst/>
              <a:cxnLst/>
              <a:rect l="l" t="t" r="r" b="b"/>
              <a:pathLst>
                <a:path w="9609927" h="1032381" extrusionOk="0">
                  <a:moveTo>
                    <a:pt x="9371802" y="0"/>
                  </a:moveTo>
                  <a:lnTo>
                    <a:pt x="9609927" y="238125"/>
                  </a:lnTo>
                  <a:lnTo>
                    <a:pt x="9609927" y="794256"/>
                  </a:lnTo>
                  <a:lnTo>
                    <a:pt x="9371802" y="1032381"/>
                  </a:lnTo>
                  <a:lnTo>
                    <a:pt x="238125" y="1032381"/>
                  </a:lnTo>
                  <a:lnTo>
                    <a:pt x="0" y="794256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9371802" y="0"/>
                  </a:lnTo>
                  <a:close/>
                </a:path>
              </a:pathLst>
            </a:custGeom>
            <a:gradFill>
              <a:gsLst>
                <a:gs pos="0">
                  <a:srgbClr val="FFDE59"/>
                </a:gs>
                <a:gs pos="100000">
                  <a:srgbClr val="FF914D"/>
                </a:gs>
              </a:gsLst>
              <a:lin ang="0" scaled="0"/>
            </a:gradFill>
            <a:ln>
              <a:noFill/>
            </a:ln>
          </p:spPr>
        </p:sp>
        <p:sp>
          <p:nvSpPr>
            <p:cNvPr id="92" name="Google Shape;92;p1"/>
            <p:cNvSpPr txBox="1"/>
            <p:nvPr/>
          </p:nvSpPr>
          <p:spPr>
            <a:xfrm>
              <a:off x="63500" y="6350"/>
              <a:ext cx="9482927" cy="96253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1" tIns="50801" rIns="50801" bIns="50801" anchor="ctr" anchorCtr="0">
              <a:noAutofit/>
            </a:bodyPr>
            <a:lstStyle/>
            <a:p>
              <a:pPr marL="0" marR="0" lvl="0" indent="0" algn="ctr" defTabSz="914445" rtl="0" eaLnBrk="1" fontAlgn="auto" latinLnBrk="0" hangingPunct="1">
                <a:lnSpc>
                  <a:spcPct val="1595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93" name="Google Shape;93;p1"/>
          <p:cNvSpPr/>
          <p:nvPr/>
        </p:nvSpPr>
        <p:spPr>
          <a:xfrm>
            <a:off x="5270517" y="1771716"/>
            <a:ext cx="1959027" cy="1583916"/>
          </a:xfrm>
          <a:custGeom>
            <a:avLst/>
            <a:gdLst/>
            <a:ahLst/>
            <a:cxnLst/>
            <a:rect l="l" t="t" r="r" b="b"/>
            <a:pathLst>
              <a:path w="1959027" h="1625393" extrusionOk="0">
                <a:moveTo>
                  <a:pt x="0" y="0"/>
                </a:moveTo>
                <a:lnTo>
                  <a:pt x="1959027" y="0"/>
                </a:lnTo>
                <a:lnTo>
                  <a:pt x="1959027" y="1625394"/>
                </a:lnTo>
                <a:lnTo>
                  <a:pt x="0" y="162539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/>
            </a:stretch>
          </a:blipFill>
          <a:ln>
            <a:noFill/>
          </a:ln>
        </p:spPr>
      </p:sp>
      <p:sp>
        <p:nvSpPr>
          <p:cNvPr id="95" name="Google Shape;95;p1"/>
          <p:cNvSpPr txBox="1"/>
          <p:nvPr/>
        </p:nvSpPr>
        <p:spPr>
          <a:xfrm>
            <a:off x="438306" y="3676634"/>
            <a:ext cx="11130842" cy="67955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defTabSz="914445" rtl="0" eaLnBrk="1" fontAlgn="auto" latinLnBrk="0" hangingPunct="1">
              <a:lnSpc>
                <a:spcPct val="9499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4800" b="1" i="0" u="none" strike="noStrike" kern="0" cap="none" spc="0" normalizeH="0" baseline="0" noProof="0" dirty="0">
                <a:ln>
                  <a:noFill/>
                </a:ln>
                <a:solidFill>
                  <a:srgbClr val="462DD4"/>
                </a:solidFill>
                <a:effectLst/>
                <a:uLnTx/>
                <a:uFillTx/>
                <a:latin typeface="Arial"/>
                <a:ea typeface="Poppins"/>
                <a:cs typeface="Poppins"/>
                <a:sym typeface="Poppins"/>
              </a:rPr>
              <a:t>TRAINING OF CORE TRAINERS FOR CPG MANAGEMENT OF BIPOLAR DISORDER (SECOND EDITION)</a:t>
            </a:r>
          </a:p>
          <a:p>
            <a:pPr marL="0" marR="0" lvl="0" indent="0" algn="ctr" defTabSz="914400" rtl="0" eaLnBrk="1" fontAlgn="auto" latinLnBrk="0" hangingPunct="1">
              <a:lnSpc>
                <a:spcPct val="9499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  <a:tabLst/>
              <a:defRPr/>
            </a:pPr>
            <a:endParaRPr kumimoji="0" lang="en-US" sz="3600" b="1" i="0" u="none" strike="noStrike" kern="0" cap="none" spc="0" normalizeH="0" baseline="0" noProof="0" dirty="0">
              <a:ln>
                <a:noFill/>
              </a:ln>
              <a:solidFill>
                <a:srgbClr val="462DD4"/>
              </a:solidFill>
              <a:effectLst/>
              <a:uLnTx/>
              <a:uFillTx/>
              <a:latin typeface="Arial"/>
              <a:ea typeface="Poppins"/>
              <a:cs typeface="Poppins"/>
              <a:sym typeface="Poppins"/>
            </a:endParaRPr>
          </a:p>
          <a:p>
            <a:pPr algn="ctr">
              <a:lnSpc>
                <a:spcPct val="94993"/>
              </a:lnSpc>
              <a:buClrTx/>
              <a:buSzPts val="3300"/>
            </a:pPr>
            <a:r>
              <a:rPr kumimoji="0" 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/>
                <a:ea typeface="Poppins"/>
                <a:cs typeface="Poppins"/>
                <a:sym typeface="Poppins"/>
              </a:rPr>
              <a:t>NON-PHARMACOTHERAPY: </a:t>
            </a:r>
            <a:r>
              <a:rPr lang="en-US" sz="3600" b="1" i="0" u="none" strike="noStrike" cap="none" dirty="0">
                <a:solidFill>
                  <a:srgbClr val="462DD4"/>
                </a:solidFill>
                <a:latin typeface="Arial"/>
                <a:ea typeface="Arial"/>
                <a:cs typeface="Arial"/>
                <a:sym typeface="Arial"/>
              </a:rPr>
              <a:t>COMPLEMENTARY AND ALTERNATIVE THERAPIES</a:t>
            </a:r>
            <a:endParaRPr lang="en-US" sz="3600" dirty="0"/>
          </a:p>
          <a:p>
            <a:pPr marL="0" marR="0" lvl="0" indent="0" algn="ctr" rtl="0">
              <a:lnSpc>
                <a:spcPct val="9499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Arial"/>
              <a:buNone/>
            </a:pPr>
            <a:r>
              <a:rPr lang="en-US" sz="3200" b="1" i="0" u="none" strike="noStrike" cap="none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Dr Aishah </a:t>
            </a:r>
            <a:r>
              <a:rPr lang="en-US" sz="3200" b="1" i="0" u="none" strike="noStrike" cap="none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Siddiqah</a:t>
            </a:r>
            <a:r>
              <a:rPr lang="en-US" sz="3200" b="1" i="0" u="none" strike="noStrike" cap="none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3200" b="1" i="0" u="none" strike="noStrike" cap="none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Alimuddin</a:t>
            </a:r>
            <a:endParaRPr lang="en-US" sz="3200" b="1" i="0" u="none" strike="noStrike" cap="none" dirty="0">
              <a:solidFill>
                <a:schemeClr val="tx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-157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Poppins Bold"/>
                <a:cs typeface="Arial" panose="020B0604020202020204" pitchFamily="34" charset="0"/>
                <a:sym typeface="Poppins Bold"/>
              </a:rPr>
              <a:t>Medical lecturer &amp; Psychiatrist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-157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Poppins Bold"/>
                <a:cs typeface="Arial" panose="020B0604020202020204" pitchFamily="34" charset="0"/>
                <a:sym typeface="Poppins Bold"/>
              </a:rPr>
              <a:t>Faculty of Medicine &amp; Health Science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-157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Poppins Bold"/>
                <a:cs typeface="Arial" panose="020B0604020202020204" pitchFamily="34" charset="0"/>
                <a:sym typeface="Poppins Bold"/>
              </a:rPr>
              <a:t>Universiti</a:t>
            </a:r>
            <a:r>
              <a:rPr kumimoji="0" lang="en-US" sz="3000" b="0" i="0" u="none" strike="noStrike" kern="1200" cap="none" spc="-157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Poppins Bold"/>
                <a:cs typeface="Arial" panose="020B0604020202020204" pitchFamily="34" charset="0"/>
                <a:sym typeface="Poppins Bold"/>
              </a:rPr>
              <a:t> Putra Malaysia, Selangor</a:t>
            </a:r>
          </a:p>
          <a:p>
            <a:pPr marL="0" marR="0" lvl="0" indent="0" algn="ctr" defTabSz="914400" rtl="0" eaLnBrk="1" fontAlgn="auto" latinLnBrk="0" hangingPunct="1">
              <a:lnSpc>
                <a:spcPct val="9499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  <a:tabLst/>
              <a:defRPr/>
            </a:pPr>
            <a:r>
              <a:rPr kumimoji="0" lang="en-MY" sz="3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Poppins"/>
                <a:cs typeface="Poppins"/>
                <a:sym typeface="Poppins"/>
              </a:rPr>
              <a:t> </a:t>
            </a:r>
          </a:p>
          <a:p>
            <a:pPr marL="0" marR="0" lvl="0" indent="0" algn="ctr" defTabSz="914445" rtl="0" eaLnBrk="1" fontAlgn="auto" latinLnBrk="0" hangingPunct="1">
              <a:lnSpc>
                <a:spcPct val="108471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4934" b="1" i="0" u="none" strike="noStrike" kern="0" cap="none" spc="0" normalizeH="0" baseline="0" noProof="0" dirty="0">
              <a:ln>
                <a:noFill/>
              </a:ln>
              <a:solidFill>
                <a:srgbClr val="462DD4"/>
              </a:solidFill>
              <a:effectLst/>
              <a:uLnTx/>
              <a:uFillTx/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B8A0237-8D7B-468E-AA71-5AB17B6438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85480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3"/>
          <p:cNvSpPr/>
          <p:nvPr/>
        </p:nvSpPr>
        <p:spPr>
          <a:xfrm rot="93030">
            <a:off x="382716" y="3536292"/>
            <a:ext cx="5709126" cy="5836467"/>
          </a:xfrm>
          <a:custGeom>
            <a:avLst/>
            <a:gdLst/>
            <a:ahLst/>
            <a:cxnLst/>
            <a:rect l="l" t="t" r="r" b="b"/>
            <a:pathLst>
              <a:path w="5709126" h="5836467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19999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grpSp>
        <p:nvGrpSpPr>
          <p:cNvPr id="4" name="Group 4"/>
          <p:cNvGrpSpPr/>
          <p:nvPr/>
        </p:nvGrpSpPr>
        <p:grpSpPr>
          <a:xfrm>
            <a:off x="-1139176" y="9673702"/>
            <a:ext cx="12831319" cy="1832372"/>
            <a:chOff x="0" y="0"/>
            <a:chExt cx="3379442" cy="48260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3379442" cy="482600"/>
            </a:xfrm>
            <a:custGeom>
              <a:avLst/>
              <a:gdLst/>
              <a:ahLst/>
              <a:cxnLst/>
              <a:rect l="l" t="t" r="r" b="b"/>
              <a:pathLst>
                <a:path w="3379442" h="482600">
                  <a:moveTo>
                    <a:pt x="3141317" y="0"/>
                  </a:moveTo>
                  <a:lnTo>
                    <a:pt x="3379442" y="238125"/>
                  </a:lnTo>
                  <a:lnTo>
                    <a:pt x="3379442" y="244475"/>
                  </a:lnTo>
                  <a:lnTo>
                    <a:pt x="3141317" y="482600"/>
                  </a:lnTo>
                  <a:lnTo>
                    <a:pt x="238125" y="482600"/>
                  </a:lnTo>
                  <a:lnTo>
                    <a:pt x="0" y="244475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141317" y="0"/>
                  </a:lnTo>
                  <a:close/>
                </a:path>
              </a:pathLst>
            </a:custGeom>
            <a:gradFill rotWithShape="1">
              <a:gsLst>
                <a:gs pos="0">
                  <a:srgbClr val="FFDE59">
                    <a:alpha val="100000"/>
                  </a:srgbClr>
                </a:gs>
                <a:gs pos="100000">
                  <a:srgbClr val="FF914D">
                    <a:alpha val="100000"/>
                  </a:srgbClr>
                </a:gs>
              </a:gsLst>
              <a:lin ang="0"/>
            </a:gradFill>
          </p:spPr>
        </p:sp>
        <p:sp>
          <p:nvSpPr>
            <p:cNvPr id="6" name="TextBox 6"/>
            <p:cNvSpPr txBox="1"/>
            <p:nvPr/>
          </p:nvSpPr>
          <p:spPr>
            <a:xfrm>
              <a:off x="63500" y="6350"/>
              <a:ext cx="3252442" cy="4127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71"/>
                </a:lnSpc>
              </a:pPr>
              <a:endParaRPr/>
            </a:p>
          </p:txBody>
        </p:sp>
      </p:grpSp>
      <p:sp>
        <p:nvSpPr>
          <p:cNvPr id="7" name="Freeform 7"/>
          <p:cNvSpPr/>
          <p:nvPr/>
        </p:nvSpPr>
        <p:spPr>
          <a:xfrm rot="8958111">
            <a:off x="11681589" y="1235809"/>
            <a:ext cx="5709126" cy="5836467"/>
          </a:xfrm>
          <a:custGeom>
            <a:avLst/>
            <a:gdLst/>
            <a:ahLst/>
            <a:cxnLst/>
            <a:rect l="l" t="t" r="r" b="b"/>
            <a:pathLst>
              <a:path w="5709126" h="5836467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19999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8" name="Freeform 8"/>
          <p:cNvSpPr/>
          <p:nvPr/>
        </p:nvSpPr>
        <p:spPr>
          <a:xfrm>
            <a:off x="387774" y="187447"/>
            <a:ext cx="2646864" cy="3809531"/>
          </a:xfrm>
          <a:custGeom>
            <a:avLst/>
            <a:gdLst/>
            <a:ahLst/>
            <a:cxnLst/>
            <a:rect l="l" t="t" r="r" b="b"/>
            <a:pathLst>
              <a:path w="2646864" h="3809531">
                <a:moveTo>
                  <a:pt x="0" y="0"/>
                </a:moveTo>
                <a:lnTo>
                  <a:pt x="2646865" y="0"/>
                </a:lnTo>
                <a:lnTo>
                  <a:pt x="2646865" y="3809530"/>
                </a:lnTo>
                <a:lnTo>
                  <a:pt x="0" y="380953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t="-26037" b="-24596"/>
            </a:stretch>
          </a:blipFill>
        </p:spPr>
      </p:sp>
      <p:sp>
        <p:nvSpPr>
          <p:cNvPr id="9" name="Title 1"/>
          <p:cNvSpPr txBox="1">
            <a:spLocks/>
          </p:cNvSpPr>
          <p:nvPr/>
        </p:nvSpPr>
        <p:spPr>
          <a:xfrm>
            <a:off x="4572000" y="1320164"/>
            <a:ext cx="10515600" cy="1325563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MY" sz="5400" b="1" dirty="0">
                <a:latin typeface="Arial" panose="020B0604020202020204" pitchFamily="34" charset="0"/>
                <a:cs typeface="Arial" panose="020B0604020202020204" pitchFamily="34" charset="0"/>
              </a:rPr>
              <a:t>LEARNING OBJECTIVE</a:t>
            </a: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3505200" y="2917192"/>
            <a:ext cx="13868400" cy="4351338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400" dirty="0">
                <a:latin typeface="Arial" panose="020B0604020202020204" pitchFamily="34" charset="0"/>
                <a:cs typeface="Arial" panose="020B0604020202020204" pitchFamily="34" charset="0"/>
              </a:rPr>
              <a:t>To know the evidence-based treatment available for Complementary and Alternative Therapies/Medicine in BD</a:t>
            </a:r>
          </a:p>
          <a:p>
            <a:pPr marL="0" indent="0">
              <a:buNone/>
            </a:pPr>
            <a:endParaRPr lang="en-MY" sz="4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9ABF8AD-6F92-449B-8547-55567CD6B4E8}"/>
              </a:ext>
            </a:extLst>
          </p:cNvPr>
          <p:cNvSpPr txBox="1"/>
          <p:nvPr/>
        </p:nvSpPr>
        <p:spPr>
          <a:xfrm>
            <a:off x="-507569" y="10013571"/>
            <a:ext cx="9957660" cy="3554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499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62DD4"/>
                </a:solidFill>
                <a:effectLst/>
                <a:uLnTx/>
                <a:uFillTx/>
                <a:latin typeface="Arial"/>
                <a:ea typeface="Poppins"/>
                <a:cs typeface="Poppins"/>
                <a:sym typeface="Poppins"/>
              </a:rPr>
              <a:t>CPG MANAGEMENT OF BIPOLAR DISORDER (SECOND EDITION)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FBA6722-2A53-405A-B8F8-095018C184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latin typeface="+mn-lt"/>
              </a:rPr>
              <a:pPr/>
              <a:t>2</a:t>
            </a:fld>
            <a:endParaRPr lang="en-US" dirty="0">
              <a:latin typeface="+mn-lt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2"/>
          <p:cNvSpPr/>
          <p:nvPr/>
        </p:nvSpPr>
        <p:spPr>
          <a:xfrm rot="93030">
            <a:off x="382716" y="3536292"/>
            <a:ext cx="5709126" cy="5836467"/>
          </a:xfrm>
          <a:custGeom>
            <a:avLst/>
            <a:gdLst/>
            <a:ahLst/>
            <a:cxnLst/>
            <a:rect l="l" t="t" r="r" b="b"/>
            <a:pathLst>
              <a:path w="5709126" h="5836467" extrusionOk="0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 amt="19999"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07" name="Google Shape;107;p2"/>
          <p:cNvGrpSpPr/>
          <p:nvPr/>
        </p:nvGrpSpPr>
        <p:grpSpPr>
          <a:xfrm>
            <a:off x="-1139176" y="9673702"/>
            <a:ext cx="12831319" cy="1832372"/>
            <a:chOff x="0" y="0"/>
            <a:chExt cx="3379442" cy="482600"/>
          </a:xfrm>
        </p:grpSpPr>
        <p:sp>
          <p:nvSpPr>
            <p:cNvPr id="108" name="Google Shape;108;p2"/>
            <p:cNvSpPr/>
            <p:nvPr/>
          </p:nvSpPr>
          <p:spPr>
            <a:xfrm>
              <a:off x="0" y="0"/>
              <a:ext cx="3379442" cy="482600"/>
            </a:xfrm>
            <a:custGeom>
              <a:avLst/>
              <a:gdLst/>
              <a:ahLst/>
              <a:cxnLst/>
              <a:rect l="l" t="t" r="r" b="b"/>
              <a:pathLst>
                <a:path w="3379442" h="482600" extrusionOk="0">
                  <a:moveTo>
                    <a:pt x="3141317" y="0"/>
                  </a:moveTo>
                  <a:lnTo>
                    <a:pt x="3379442" y="238125"/>
                  </a:lnTo>
                  <a:lnTo>
                    <a:pt x="3379442" y="244475"/>
                  </a:lnTo>
                  <a:lnTo>
                    <a:pt x="3141317" y="482600"/>
                  </a:lnTo>
                  <a:lnTo>
                    <a:pt x="238125" y="482600"/>
                  </a:lnTo>
                  <a:lnTo>
                    <a:pt x="0" y="244475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141317" y="0"/>
                  </a:lnTo>
                  <a:close/>
                </a:path>
              </a:pathLst>
            </a:custGeom>
            <a:gradFill>
              <a:gsLst>
                <a:gs pos="0">
                  <a:srgbClr val="FFDE59"/>
                </a:gs>
                <a:gs pos="100000">
                  <a:srgbClr val="FF914D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9" name="Google Shape;109;p2"/>
            <p:cNvSpPr txBox="1"/>
            <p:nvPr/>
          </p:nvSpPr>
          <p:spPr>
            <a:xfrm>
              <a:off x="63500" y="6350"/>
              <a:ext cx="3252442" cy="41275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595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10" name="Google Shape;110;p2"/>
          <p:cNvSpPr/>
          <p:nvPr/>
        </p:nvSpPr>
        <p:spPr>
          <a:xfrm rot="8958111">
            <a:off x="11681589" y="1235809"/>
            <a:ext cx="5709126" cy="5836467"/>
          </a:xfrm>
          <a:custGeom>
            <a:avLst/>
            <a:gdLst/>
            <a:ahLst/>
            <a:cxnLst/>
            <a:rect l="l" t="t" r="r" b="b"/>
            <a:pathLst>
              <a:path w="5709126" h="5836467" extrusionOk="0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 amt="19999"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1" name="Google Shape;111;p2"/>
          <p:cNvSpPr/>
          <p:nvPr/>
        </p:nvSpPr>
        <p:spPr>
          <a:xfrm>
            <a:off x="387774" y="187447"/>
            <a:ext cx="2646864" cy="3809531"/>
          </a:xfrm>
          <a:custGeom>
            <a:avLst/>
            <a:gdLst/>
            <a:ahLst/>
            <a:cxnLst/>
            <a:rect l="l" t="t" r="r" b="b"/>
            <a:pathLst>
              <a:path w="2646864" h="3809531" extrusionOk="0">
                <a:moveTo>
                  <a:pt x="0" y="0"/>
                </a:moveTo>
                <a:lnTo>
                  <a:pt x="2646865" y="0"/>
                </a:lnTo>
                <a:lnTo>
                  <a:pt x="2646865" y="3809530"/>
                </a:lnTo>
                <a:lnTo>
                  <a:pt x="0" y="380953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t="-26033" b="-24589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2" name="Google Shape;112;p2"/>
          <p:cNvSpPr txBox="1"/>
          <p:nvPr/>
        </p:nvSpPr>
        <p:spPr>
          <a:xfrm>
            <a:off x="2661403" y="632750"/>
            <a:ext cx="15626597" cy="7940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9499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Arial"/>
              <a:buNone/>
            </a:pPr>
            <a:r>
              <a:rPr kumimoji="0" lang="en-US" sz="4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COMPLEMENTARY AND ALTERNATIVE THERAPIES</a:t>
            </a:r>
            <a:endParaRPr lang="en-US" sz="4800" b="1" dirty="0"/>
          </a:p>
        </p:txBody>
      </p:sp>
      <p:sp>
        <p:nvSpPr>
          <p:cNvPr id="113" name="Google Shape;113;p2"/>
          <p:cNvSpPr txBox="1"/>
          <p:nvPr/>
        </p:nvSpPr>
        <p:spPr>
          <a:xfrm>
            <a:off x="3467184" y="1950708"/>
            <a:ext cx="13627447" cy="74789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457200" marR="0" lvl="0" indent="-4572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Char char="•"/>
            </a:pPr>
            <a:r>
              <a:rPr lang="en-US" sz="40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Persons with BD often self-medicate themselves with complementary and alternative medicine (CAM) despite limited evidence supporting their use.</a:t>
            </a:r>
            <a:r>
              <a:rPr lang="en-US" sz="4000" b="0" i="0" u="none" strike="noStrike" cap="none" baseline="3000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85 </a:t>
            </a:r>
          </a:p>
          <a:p>
            <a:pPr marR="0" lvl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</a:pPr>
            <a:endParaRPr sz="4000" dirty="0"/>
          </a:p>
          <a:p>
            <a:pPr marL="457200" marR="0" lvl="0" indent="-4572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Char char="•"/>
            </a:pPr>
            <a:r>
              <a:rPr lang="en-US" sz="40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Complementary therapies mentioned in RANZCP include regular exercise being associated with improved QoL, although its benefits in BD remain less clearly defined.</a:t>
            </a:r>
            <a:r>
              <a:rPr lang="en-US" sz="4000" b="0" i="0" u="none" strike="noStrike" cap="none" baseline="3000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39</a:t>
            </a:r>
            <a:r>
              <a:rPr lang="en-US" sz="40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</a:p>
          <a:p>
            <a:pPr marR="0" lvl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</a:pPr>
            <a:endParaRPr sz="4000" dirty="0"/>
          </a:p>
          <a:p>
            <a:pPr marL="457200" marR="0" lvl="0" indent="-4572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Char char="•"/>
            </a:pPr>
            <a:r>
              <a:rPr lang="en-US" sz="40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Meanwhile, in a systematic review of nutraceuticals use in BD, there was promising, albeit conflicting evidence for omega-3 fatty acids, N-acetylcysteine and coenzyme Q10.</a:t>
            </a:r>
            <a:r>
              <a:rPr lang="en-US" sz="4000" b="0" i="0" u="none" strike="noStrike" cap="none" baseline="3000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86</a:t>
            </a:r>
            <a:r>
              <a:rPr lang="en-US" sz="40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4000" dirty="0"/>
          </a:p>
        </p:txBody>
      </p:sp>
      <p:sp>
        <p:nvSpPr>
          <p:cNvPr id="114" name="Google Shape;114;p2"/>
          <p:cNvSpPr txBox="1"/>
          <p:nvPr/>
        </p:nvSpPr>
        <p:spPr>
          <a:xfrm>
            <a:off x="13556973" y="9027371"/>
            <a:ext cx="4426228" cy="7386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39. </a:t>
            </a:r>
            <a:r>
              <a:rPr lang="en-US" b="0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Malhi</a:t>
            </a:r>
            <a:r>
              <a:rPr lang="en-US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GS, Bell E, Bassett D, et al. 2021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85. Sarris J, Lake J, </a:t>
            </a:r>
            <a:r>
              <a:rPr lang="en-US" b="0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Hoenders</a:t>
            </a:r>
            <a:r>
              <a:rPr lang="en-US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R. 2011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86. Ashton MM, Kavanagh BE, Marx W, et al. 2021 </a:t>
            </a:r>
            <a:endParaRPr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038C627-8912-47A2-96A6-55B79134F9D9}"/>
              </a:ext>
            </a:extLst>
          </p:cNvPr>
          <p:cNvSpPr txBox="1"/>
          <p:nvPr/>
        </p:nvSpPr>
        <p:spPr>
          <a:xfrm>
            <a:off x="-507569" y="10013571"/>
            <a:ext cx="9957660" cy="3554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499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62DD4"/>
                </a:solidFill>
                <a:effectLst/>
                <a:uLnTx/>
                <a:uFillTx/>
                <a:latin typeface="Arial"/>
                <a:ea typeface="Poppins"/>
                <a:cs typeface="Poppins"/>
                <a:sym typeface="Poppins"/>
              </a:rPr>
              <a:t>CPG MANAGEMENT OF BIPOLAR DISORDER (SECOND EDITION)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CC6FA04-2DE7-4A3A-B027-A79FAFAB423A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3</a:t>
            </a:fld>
            <a:endParaRPr lang="en-US"/>
          </a:p>
        </p:txBody>
      </p:sp>
      <p:sp>
        <p:nvSpPr>
          <p:cNvPr id="14" name="Slide Number Placeholder 1">
            <a:extLst>
              <a:ext uri="{FF2B5EF4-FFF2-40B4-BE49-F238E27FC236}">
                <a16:creationId xmlns:a16="http://schemas.microsoft.com/office/drawing/2014/main" id="{88214070-DA7B-4C7E-A37B-A55725E2D4CC}"/>
              </a:ext>
            </a:extLst>
          </p:cNvPr>
          <p:cNvSpPr txBox="1">
            <a:spLocks/>
          </p:cNvSpPr>
          <p:nvPr/>
        </p:nvSpPr>
        <p:spPr>
          <a:xfrm>
            <a:off x="15871372" y="216808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B6F15528-21DE-4FAA-801E-634DDDAF4B2B}" type="slidenum">
              <a:rPr lang="en-US" sz="2000" smtClean="0">
                <a:solidFill>
                  <a:schemeClr val="bg2"/>
                </a:solidFill>
              </a:rPr>
              <a:pPr/>
              <a:t>3</a:t>
            </a:fld>
            <a:endParaRPr lang="en-US" sz="2000" dirty="0">
              <a:solidFill>
                <a:schemeClr val="bg2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16"/>
          <p:cNvSpPr/>
          <p:nvPr/>
        </p:nvSpPr>
        <p:spPr>
          <a:xfrm rot="93030">
            <a:off x="382716" y="3536292"/>
            <a:ext cx="5709126" cy="5836467"/>
          </a:xfrm>
          <a:custGeom>
            <a:avLst/>
            <a:gdLst/>
            <a:ahLst/>
            <a:cxnLst/>
            <a:rect l="l" t="t" r="r" b="b"/>
            <a:pathLst>
              <a:path w="5709126" h="5836467" extrusionOk="0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 amt="19999"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20" name="Google Shape;120;p16"/>
          <p:cNvGrpSpPr/>
          <p:nvPr/>
        </p:nvGrpSpPr>
        <p:grpSpPr>
          <a:xfrm>
            <a:off x="-1139176" y="9673702"/>
            <a:ext cx="12831319" cy="1832372"/>
            <a:chOff x="0" y="0"/>
            <a:chExt cx="3379442" cy="482600"/>
          </a:xfrm>
        </p:grpSpPr>
        <p:sp>
          <p:nvSpPr>
            <p:cNvPr id="121" name="Google Shape;121;p16"/>
            <p:cNvSpPr/>
            <p:nvPr/>
          </p:nvSpPr>
          <p:spPr>
            <a:xfrm>
              <a:off x="0" y="0"/>
              <a:ext cx="3379442" cy="482600"/>
            </a:xfrm>
            <a:custGeom>
              <a:avLst/>
              <a:gdLst/>
              <a:ahLst/>
              <a:cxnLst/>
              <a:rect l="l" t="t" r="r" b="b"/>
              <a:pathLst>
                <a:path w="3379442" h="482600" extrusionOk="0">
                  <a:moveTo>
                    <a:pt x="3141317" y="0"/>
                  </a:moveTo>
                  <a:lnTo>
                    <a:pt x="3379442" y="238125"/>
                  </a:lnTo>
                  <a:lnTo>
                    <a:pt x="3379442" y="244475"/>
                  </a:lnTo>
                  <a:lnTo>
                    <a:pt x="3141317" y="482600"/>
                  </a:lnTo>
                  <a:lnTo>
                    <a:pt x="238125" y="482600"/>
                  </a:lnTo>
                  <a:lnTo>
                    <a:pt x="0" y="244475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141317" y="0"/>
                  </a:lnTo>
                  <a:close/>
                </a:path>
              </a:pathLst>
            </a:custGeom>
            <a:gradFill>
              <a:gsLst>
                <a:gs pos="0">
                  <a:srgbClr val="FFDE59"/>
                </a:gs>
                <a:gs pos="100000">
                  <a:srgbClr val="FF914D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2" name="Google Shape;122;p16"/>
            <p:cNvSpPr txBox="1"/>
            <p:nvPr/>
          </p:nvSpPr>
          <p:spPr>
            <a:xfrm>
              <a:off x="63500" y="6350"/>
              <a:ext cx="3252442" cy="41275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595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23" name="Google Shape;123;p16"/>
          <p:cNvSpPr/>
          <p:nvPr/>
        </p:nvSpPr>
        <p:spPr>
          <a:xfrm rot="8958111">
            <a:off x="11681589" y="1235809"/>
            <a:ext cx="5709126" cy="5836467"/>
          </a:xfrm>
          <a:custGeom>
            <a:avLst/>
            <a:gdLst/>
            <a:ahLst/>
            <a:cxnLst/>
            <a:rect l="l" t="t" r="r" b="b"/>
            <a:pathLst>
              <a:path w="5709126" h="5836467" extrusionOk="0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 amt="19999"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4" name="Google Shape;124;p16"/>
          <p:cNvSpPr/>
          <p:nvPr/>
        </p:nvSpPr>
        <p:spPr>
          <a:xfrm>
            <a:off x="387774" y="187447"/>
            <a:ext cx="2646864" cy="3809531"/>
          </a:xfrm>
          <a:custGeom>
            <a:avLst/>
            <a:gdLst/>
            <a:ahLst/>
            <a:cxnLst/>
            <a:rect l="l" t="t" r="r" b="b"/>
            <a:pathLst>
              <a:path w="2646864" h="3809531" extrusionOk="0">
                <a:moveTo>
                  <a:pt x="0" y="0"/>
                </a:moveTo>
                <a:lnTo>
                  <a:pt x="2646865" y="0"/>
                </a:lnTo>
                <a:lnTo>
                  <a:pt x="2646865" y="3809530"/>
                </a:lnTo>
                <a:lnTo>
                  <a:pt x="0" y="380953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t="-26033" b="-24589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6" name="Google Shape;126;p16"/>
          <p:cNvSpPr txBox="1"/>
          <p:nvPr/>
        </p:nvSpPr>
        <p:spPr>
          <a:xfrm>
            <a:off x="3418492" y="1508171"/>
            <a:ext cx="13509329" cy="79713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457200" marR="0" lvl="0" indent="-4572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Char char="•"/>
            </a:pPr>
            <a:r>
              <a:rPr lang="en-US" sz="32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Meanwhile, in Malaysia, among the common alternative therapies used are cannabis and kratom (</a:t>
            </a:r>
            <a:r>
              <a:rPr lang="en-US" sz="3200" b="0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ketum</a:t>
            </a:r>
            <a:r>
              <a:rPr lang="en-US" sz="32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).</a:t>
            </a:r>
            <a:r>
              <a:rPr lang="en-US" sz="3200" b="0" i="0" u="none" strike="noStrike" cap="none" baseline="3000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87, level III </a:t>
            </a:r>
            <a:r>
              <a:rPr lang="en-US" sz="3200" baseline="30000" dirty="0"/>
              <a:t> </a:t>
            </a:r>
            <a:r>
              <a:rPr lang="en-US" sz="32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However, there is insufficient evidence for the use of cannabis and kratom in the treatment of BD.</a:t>
            </a:r>
          </a:p>
          <a:p>
            <a:pPr marR="0" lvl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</a:pPr>
            <a:endParaRPr lang="en-US" sz="32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4572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Char char="•"/>
            </a:pPr>
            <a:r>
              <a:rPr lang="en-US" sz="32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The prevalence of cannabis use (CU) is increasing globally and yet there’s limited research done on the treatment options for co-morbid BD and CU.</a:t>
            </a:r>
            <a:r>
              <a:rPr lang="en-US" sz="3200" b="0" i="0" u="none" strike="noStrike" cap="none" baseline="3000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40 </a:t>
            </a:r>
          </a:p>
          <a:p>
            <a:pPr marL="457200" marR="0" lvl="0" indent="-4572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Char char="•"/>
            </a:pPr>
            <a:endParaRPr sz="3200" dirty="0"/>
          </a:p>
          <a:p>
            <a:pPr marL="457200" marR="0" lvl="0" indent="-4572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Char char="•"/>
            </a:pPr>
            <a:r>
              <a:rPr lang="en-US" sz="32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In a systematic review, on patients diagnosed with BD and treated with cannabidiol (CBD) monotherapy showed no therapeutic benefits in improving manic symptoms compared with the combination of olanzapine and CBD.</a:t>
            </a:r>
            <a:r>
              <a:rPr lang="en-US" sz="3200" b="0" i="0" u="none" strike="noStrike" cap="none" baseline="3000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88, level III </a:t>
            </a:r>
          </a:p>
          <a:p>
            <a:pPr marR="0" lvl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</a:pPr>
            <a:endParaRPr sz="3200" dirty="0"/>
          </a:p>
          <a:p>
            <a:pPr marL="457200" marR="0" lvl="0" indent="-4572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Char char="•"/>
            </a:pPr>
            <a:r>
              <a:rPr lang="en-US" sz="32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Moreover, the CANMAT Task Force Report 2022 showed that CU in BD was associated with a worsened illness course, decreased functionality and increased mortality through suicide.</a:t>
            </a:r>
            <a:r>
              <a:rPr lang="en-US" sz="3200" b="0" i="0" u="none" strike="noStrike" cap="none" baseline="3000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89 </a:t>
            </a:r>
            <a:endParaRPr sz="3200" dirty="0"/>
          </a:p>
        </p:txBody>
      </p:sp>
      <p:sp>
        <p:nvSpPr>
          <p:cNvPr id="127" name="Google Shape;127;p16"/>
          <p:cNvSpPr txBox="1"/>
          <p:nvPr/>
        </p:nvSpPr>
        <p:spPr>
          <a:xfrm>
            <a:off x="13613731" y="9121847"/>
            <a:ext cx="4866773" cy="9540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40. </a:t>
            </a:r>
            <a:r>
              <a:rPr lang="en-US" b="0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Yatham</a:t>
            </a:r>
            <a:r>
              <a:rPr lang="en-US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LN, Kennedy SH, Parikh SV, et al. 2018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87. Ismail R, Abdul </a:t>
            </a:r>
            <a:r>
              <a:rPr lang="en-US" b="0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Manaf</a:t>
            </a:r>
            <a:r>
              <a:rPr lang="en-US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MR, Hassan MR, et al. 2022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88. Pinto JV, Saraf G, </a:t>
            </a:r>
            <a:r>
              <a:rPr lang="en-US" b="0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Frysch</a:t>
            </a:r>
            <a:r>
              <a:rPr lang="en-US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C, et al. 2020. 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89. </a:t>
            </a:r>
            <a:r>
              <a:rPr lang="en-US" b="0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Tourjman</a:t>
            </a:r>
            <a:r>
              <a:rPr lang="en-US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SV, Buck G, Jutras-Aswad D, et al. 2023</a:t>
            </a:r>
            <a:endParaRPr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130A905-384B-4BB9-92AC-4C8B52A8E771}"/>
              </a:ext>
            </a:extLst>
          </p:cNvPr>
          <p:cNvSpPr txBox="1"/>
          <p:nvPr/>
        </p:nvSpPr>
        <p:spPr>
          <a:xfrm>
            <a:off x="-507569" y="10013571"/>
            <a:ext cx="9957660" cy="3554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499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62DD4"/>
                </a:solidFill>
                <a:effectLst/>
                <a:uLnTx/>
                <a:uFillTx/>
                <a:latin typeface="Arial"/>
                <a:ea typeface="Poppins"/>
                <a:cs typeface="Poppins"/>
                <a:sym typeface="Poppins"/>
              </a:rPr>
              <a:t>CPG MANAGEMENT OF BIPOLAR DISORDER (SECOND EDITION)</a:t>
            </a:r>
          </a:p>
        </p:txBody>
      </p:sp>
      <p:sp>
        <p:nvSpPr>
          <p:cNvPr id="12" name="Google Shape;112;p2">
            <a:extLst>
              <a:ext uri="{FF2B5EF4-FFF2-40B4-BE49-F238E27FC236}">
                <a16:creationId xmlns:a16="http://schemas.microsoft.com/office/drawing/2014/main" id="{CE316311-063B-4607-B727-CA96574743D2}"/>
              </a:ext>
            </a:extLst>
          </p:cNvPr>
          <p:cNvSpPr txBox="1"/>
          <p:nvPr/>
        </p:nvSpPr>
        <p:spPr>
          <a:xfrm>
            <a:off x="2619530" y="519990"/>
            <a:ext cx="15668470" cy="7940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9499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Arial"/>
              <a:buNone/>
            </a:pPr>
            <a:r>
              <a:rPr kumimoji="0" lang="en-US" sz="4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COMPLEMENTARY AND ALTERNATIVE THERAPIES</a:t>
            </a:r>
            <a:endParaRPr lang="en-US" sz="4800" b="1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54006DA-CC5E-4051-B8B6-8363C592BA3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4</a:t>
            </a:fld>
            <a:endParaRPr lang="en-US"/>
          </a:p>
        </p:txBody>
      </p:sp>
      <p:sp>
        <p:nvSpPr>
          <p:cNvPr id="13" name="Slide Number Placeholder 1">
            <a:extLst>
              <a:ext uri="{FF2B5EF4-FFF2-40B4-BE49-F238E27FC236}">
                <a16:creationId xmlns:a16="http://schemas.microsoft.com/office/drawing/2014/main" id="{8CC5F880-F1B8-488F-8DBD-3BEBE4718D5B}"/>
              </a:ext>
            </a:extLst>
          </p:cNvPr>
          <p:cNvSpPr txBox="1">
            <a:spLocks/>
          </p:cNvSpPr>
          <p:nvPr/>
        </p:nvSpPr>
        <p:spPr>
          <a:xfrm>
            <a:off x="15871372" y="216808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B6F15528-21DE-4FAA-801E-634DDDAF4B2B}" type="slidenum">
              <a:rPr lang="en-US" sz="2000" smtClean="0">
                <a:solidFill>
                  <a:schemeClr val="bg2"/>
                </a:solidFill>
              </a:rPr>
              <a:pPr/>
              <a:t>4</a:t>
            </a:fld>
            <a:endParaRPr lang="en-US" sz="2000" dirty="0">
              <a:solidFill>
                <a:schemeClr val="bg2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/>
          <p:nvPr/>
        </p:nvGrpSpPr>
        <p:grpSpPr>
          <a:xfrm>
            <a:off x="-1139176" y="9673702"/>
            <a:ext cx="12831319" cy="1832372"/>
            <a:chOff x="0" y="0"/>
            <a:chExt cx="3379442" cy="48260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3379442" cy="482600"/>
            </a:xfrm>
            <a:custGeom>
              <a:avLst/>
              <a:gdLst/>
              <a:ahLst/>
              <a:cxnLst/>
              <a:rect l="l" t="t" r="r" b="b"/>
              <a:pathLst>
                <a:path w="3379442" h="482600">
                  <a:moveTo>
                    <a:pt x="3141317" y="0"/>
                  </a:moveTo>
                  <a:lnTo>
                    <a:pt x="3379442" y="238125"/>
                  </a:lnTo>
                  <a:lnTo>
                    <a:pt x="3379442" y="244475"/>
                  </a:lnTo>
                  <a:lnTo>
                    <a:pt x="3141317" y="482600"/>
                  </a:lnTo>
                  <a:lnTo>
                    <a:pt x="238125" y="482600"/>
                  </a:lnTo>
                  <a:lnTo>
                    <a:pt x="0" y="244475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141317" y="0"/>
                  </a:lnTo>
                  <a:close/>
                </a:path>
              </a:pathLst>
            </a:custGeom>
            <a:gradFill rotWithShape="1">
              <a:gsLst>
                <a:gs pos="0">
                  <a:srgbClr val="FFDE59">
                    <a:alpha val="100000"/>
                  </a:srgbClr>
                </a:gs>
                <a:gs pos="100000">
                  <a:srgbClr val="FF914D">
                    <a:alpha val="100000"/>
                  </a:srgbClr>
                </a:gs>
              </a:gsLst>
              <a:lin ang="0"/>
            </a:gradFill>
          </p:spPr>
        </p:sp>
        <p:sp>
          <p:nvSpPr>
            <p:cNvPr id="6" name="TextBox 6"/>
            <p:cNvSpPr txBox="1"/>
            <p:nvPr/>
          </p:nvSpPr>
          <p:spPr>
            <a:xfrm>
              <a:off x="63500" y="6350"/>
              <a:ext cx="3252442" cy="4127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71"/>
                </a:lnSpc>
              </a:pPr>
              <a:endParaRPr/>
            </a:p>
          </p:txBody>
        </p:sp>
      </p:grpSp>
      <p:sp>
        <p:nvSpPr>
          <p:cNvPr id="7" name="Freeform 7"/>
          <p:cNvSpPr/>
          <p:nvPr/>
        </p:nvSpPr>
        <p:spPr>
          <a:xfrm rot="8958111">
            <a:off x="11681589" y="1235809"/>
            <a:ext cx="5709126" cy="5836467"/>
          </a:xfrm>
          <a:custGeom>
            <a:avLst/>
            <a:gdLst/>
            <a:ahLst/>
            <a:cxnLst/>
            <a:rect l="l" t="t" r="r" b="b"/>
            <a:pathLst>
              <a:path w="5709126" h="5836467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19999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8" name="Freeform 8"/>
          <p:cNvSpPr/>
          <p:nvPr/>
        </p:nvSpPr>
        <p:spPr>
          <a:xfrm>
            <a:off x="387774" y="187447"/>
            <a:ext cx="2646864" cy="3809531"/>
          </a:xfrm>
          <a:custGeom>
            <a:avLst/>
            <a:gdLst/>
            <a:ahLst/>
            <a:cxnLst/>
            <a:rect l="l" t="t" r="r" b="b"/>
            <a:pathLst>
              <a:path w="2646864" h="3809531">
                <a:moveTo>
                  <a:pt x="0" y="0"/>
                </a:moveTo>
                <a:lnTo>
                  <a:pt x="2646865" y="0"/>
                </a:lnTo>
                <a:lnTo>
                  <a:pt x="2646865" y="3809530"/>
                </a:lnTo>
                <a:lnTo>
                  <a:pt x="0" y="380953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t="-26037" b="-24596"/>
            </a:stretch>
          </a:blipFill>
        </p:spPr>
      </p:sp>
      <p:sp>
        <p:nvSpPr>
          <p:cNvPr id="9" name="Title 1"/>
          <p:cNvSpPr txBox="1">
            <a:spLocks/>
          </p:cNvSpPr>
          <p:nvPr/>
        </p:nvSpPr>
        <p:spPr>
          <a:xfrm>
            <a:off x="3255672" y="579293"/>
            <a:ext cx="14173200" cy="1487957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5400" b="1" dirty="0">
                <a:latin typeface="Arial" panose="020B0604020202020204" pitchFamily="34" charset="0"/>
                <a:cs typeface="Arial" panose="020B0604020202020204" pitchFamily="34" charset="0"/>
              </a:rPr>
              <a:t>TAKE HOME MESSAGE</a:t>
            </a:r>
            <a:endParaRPr lang="en-MY" sz="5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3933906" y="1790700"/>
            <a:ext cx="13716000" cy="2496056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MY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FA65BC8-C7A6-4E9C-81B3-9CD384613704}"/>
              </a:ext>
            </a:extLst>
          </p:cNvPr>
          <p:cNvSpPr txBox="1"/>
          <p:nvPr/>
        </p:nvSpPr>
        <p:spPr>
          <a:xfrm>
            <a:off x="-507569" y="10013571"/>
            <a:ext cx="9957660" cy="3554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499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62DD4"/>
                </a:solidFill>
                <a:effectLst/>
                <a:uLnTx/>
                <a:uFillTx/>
                <a:latin typeface="Arial"/>
                <a:ea typeface="Poppins"/>
                <a:cs typeface="Poppins"/>
                <a:sym typeface="Poppins"/>
              </a:rPr>
              <a:t>CPG MANAGEMENT OF BIPOLAR DISORDER (SECOND EDITION)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DC1D0E1-D277-4191-BE9A-9636BC6BD4A6}"/>
              </a:ext>
            </a:extLst>
          </p:cNvPr>
          <p:cNvSpPr txBox="1"/>
          <p:nvPr/>
        </p:nvSpPr>
        <p:spPr>
          <a:xfrm>
            <a:off x="3926613" y="1933948"/>
            <a:ext cx="12831318" cy="28007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71500" indent="-571500" algn="just">
              <a:buFont typeface="Arial" panose="020B0604020202020204" pitchFamily="34" charset="0"/>
              <a:buChar char="•"/>
            </a:pPr>
            <a:r>
              <a:rPr lang="en-US" sz="440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There is insufficient evidence for the use of </a:t>
            </a:r>
            <a:r>
              <a:rPr kumimoji="0" lang="en-US" sz="440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complementary and alternative therapies in treating BD</a:t>
            </a:r>
            <a:endParaRPr lang="en-US" sz="4400" dirty="0"/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MY" sz="4400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880856E-99F7-46C2-A835-932BC6086B8F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5</a:t>
            </a:fld>
            <a:endParaRPr lang="en-US"/>
          </a:p>
        </p:txBody>
      </p:sp>
      <p:sp>
        <p:nvSpPr>
          <p:cNvPr id="14" name="Slide Number Placeholder 1">
            <a:extLst>
              <a:ext uri="{FF2B5EF4-FFF2-40B4-BE49-F238E27FC236}">
                <a16:creationId xmlns:a16="http://schemas.microsoft.com/office/drawing/2014/main" id="{8DB15028-698E-444F-9167-59AC839EDE65}"/>
              </a:ext>
            </a:extLst>
          </p:cNvPr>
          <p:cNvSpPr txBox="1">
            <a:spLocks/>
          </p:cNvSpPr>
          <p:nvPr/>
        </p:nvSpPr>
        <p:spPr>
          <a:xfrm>
            <a:off x="15871372" y="216808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B6F15528-21DE-4FAA-801E-634DDDAF4B2B}" type="slidenum">
              <a:rPr lang="en-US" sz="2000" smtClean="0">
                <a:solidFill>
                  <a:schemeClr val="bg2"/>
                </a:solidFill>
              </a:rPr>
              <a:pPr/>
              <a:t>5</a:t>
            </a:fld>
            <a:endParaRPr lang="en-US" sz="200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53123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2" name="Google Shape;132;p3"/>
          <p:cNvGrpSpPr/>
          <p:nvPr/>
        </p:nvGrpSpPr>
        <p:grpSpPr>
          <a:xfrm>
            <a:off x="-3434405" y="-2424537"/>
            <a:ext cx="22827326" cy="3667449"/>
            <a:chOff x="0" y="0"/>
            <a:chExt cx="5660972" cy="909494"/>
          </a:xfrm>
        </p:grpSpPr>
        <p:sp>
          <p:nvSpPr>
            <p:cNvPr id="133" name="Google Shape;133;p3"/>
            <p:cNvSpPr/>
            <p:nvPr/>
          </p:nvSpPr>
          <p:spPr>
            <a:xfrm>
              <a:off x="0" y="0"/>
              <a:ext cx="5660972" cy="909494"/>
            </a:xfrm>
            <a:custGeom>
              <a:avLst/>
              <a:gdLst/>
              <a:ahLst/>
              <a:cxnLst/>
              <a:rect l="l" t="t" r="r" b="b"/>
              <a:pathLst>
                <a:path w="5660972" h="909494" extrusionOk="0">
                  <a:moveTo>
                    <a:pt x="5422847" y="0"/>
                  </a:moveTo>
                  <a:lnTo>
                    <a:pt x="5660972" y="238125"/>
                  </a:lnTo>
                  <a:lnTo>
                    <a:pt x="5660972" y="671369"/>
                  </a:lnTo>
                  <a:lnTo>
                    <a:pt x="5422847" y="909494"/>
                  </a:lnTo>
                  <a:lnTo>
                    <a:pt x="238125" y="909494"/>
                  </a:lnTo>
                  <a:lnTo>
                    <a:pt x="0" y="671369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5422847" y="0"/>
                  </a:lnTo>
                  <a:close/>
                </a:path>
              </a:pathLst>
            </a:custGeom>
            <a:gradFill>
              <a:gsLst>
                <a:gs pos="0">
                  <a:srgbClr val="FFDE59"/>
                </a:gs>
                <a:gs pos="100000">
                  <a:srgbClr val="FF914D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4" name="Google Shape;134;p3"/>
            <p:cNvSpPr txBox="1"/>
            <p:nvPr/>
          </p:nvSpPr>
          <p:spPr>
            <a:xfrm>
              <a:off x="63500" y="6350"/>
              <a:ext cx="5533971" cy="83964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595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35" name="Google Shape;135;p3"/>
          <p:cNvSpPr/>
          <p:nvPr/>
        </p:nvSpPr>
        <p:spPr>
          <a:xfrm rot="4876606">
            <a:off x="-2631017" y="7726570"/>
            <a:ext cx="4714159" cy="4819308"/>
          </a:xfrm>
          <a:custGeom>
            <a:avLst/>
            <a:gdLst/>
            <a:ahLst/>
            <a:cxnLst/>
            <a:rect l="l" t="t" r="r" b="b"/>
            <a:pathLst>
              <a:path w="4714159" h="4819308" extrusionOk="0">
                <a:moveTo>
                  <a:pt x="0" y="0"/>
                </a:moveTo>
                <a:lnTo>
                  <a:pt x="4714159" y="0"/>
                </a:lnTo>
                <a:lnTo>
                  <a:pt x="4714159" y="4819308"/>
                </a:lnTo>
                <a:lnTo>
                  <a:pt x="0" y="4819308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 amt="19999"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6" name="Google Shape;136;p3"/>
          <p:cNvSpPr/>
          <p:nvPr/>
        </p:nvSpPr>
        <p:spPr>
          <a:xfrm>
            <a:off x="11857221" y="1719908"/>
            <a:ext cx="4955368" cy="7132071"/>
          </a:xfrm>
          <a:custGeom>
            <a:avLst/>
            <a:gdLst/>
            <a:ahLst/>
            <a:cxnLst/>
            <a:rect l="l" t="t" r="r" b="b"/>
            <a:pathLst>
              <a:path w="4955368" h="7132071" extrusionOk="0">
                <a:moveTo>
                  <a:pt x="0" y="0"/>
                </a:moveTo>
                <a:lnTo>
                  <a:pt x="4955368" y="0"/>
                </a:lnTo>
                <a:lnTo>
                  <a:pt x="4955368" y="7132071"/>
                </a:lnTo>
                <a:lnTo>
                  <a:pt x="0" y="7132071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t="-26033" b="-24589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37" name="Google Shape;137;p3"/>
          <p:cNvGrpSpPr/>
          <p:nvPr/>
        </p:nvGrpSpPr>
        <p:grpSpPr>
          <a:xfrm>
            <a:off x="-955072" y="9490984"/>
            <a:ext cx="20770739" cy="2231372"/>
            <a:chOff x="0" y="0"/>
            <a:chExt cx="9609927" cy="1032381"/>
          </a:xfrm>
        </p:grpSpPr>
        <p:sp>
          <p:nvSpPr>
            <p:cNvPr id="138" name="Google Shape;138;p3"/>
            <p:cNvSpPr/>
            <p:nvPr/>
          </p:nvSpPr>
          <p:spPr>
            <a:xfrm>
              <a:off x="0" y="0"/>
              <a:ext cx="9609927" cy="1032381"/>
            </a:xfrm>
            <a:custGeom>
              <a:avLst/>
              <a:gdLst/>
              <a:ahLst/>
              <a:cxnLst/>
              <a:rect l="l" t="t" r="r" b="b"/>
              <a:pathLst>
                <a:path w="9609927" h="1032381" extrusionOk="0">
                  <a:moveTo>
                    <a:pt x="9371802" y="0"/>
                  </a:moveTo>
                  <a:lnTo>
                    <a:pt x="9609927" y="238125"/>
                  </a:lnTo>
                  <a:lnTo>
                    <a:pt x="9609927" y="794256"/>
                  </a:lnTo>
                  <a:lnTo>
                    <a:pt x="9371802" y="1032381"/>
                  </a:lnTo>
                  <a:lnTo>
                    <a:pt x="238125" y="1032381"/>
                  </a:lnTo>
                  <a:lnTo>
                    <a:pt x="0" y="794256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9371802" y="0"/>
                  </a:lnTo>
                  <a:close/>
                </a:path>
              </a:pathLst>
            </a:custGeom>
            <a:gradFill>
              <a:gsLst>
                <a:gs pos="0">
                  <a:srgbClr val="FFDE59"/>
                </a:gs>
                <a:gs pos="100000">
                  <a:srgbClr val="FF914D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9" name="Google Shape;139;p3"/>
            <p:cNvSpPr txBox="1"/>
            <p:nvPr/>
          </p:nvSpPr>
          <p:spPr>
            <a:xfrm>
              <a:off x="63500" y="6350"/>
              <a:ext cx="9482927" cy="96253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595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40" name="Google Shape;140;p3"/>
          <p:cNvSpPr txBox="1"/>
          <p:nvPr/>
        </p:nvSpPr>
        <p:spPr>
          <a:xfrm>
            <a:off x="383991" y="4383759"/>
            <a:ext cx="11039987" cy="6710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9499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934"/>
              <a:buFont typeface="Arial"/>
              <a:buNone/>
            </a:pPr>
            <a:r>
              <a:rPr lang="en-US" sz="4934" b="1" i="0" u="none" strike="noStrike" cap="none">
                <a:solidFill>
                  <a:srgbClr val="462DD4"/>
                </a:solidFill>
                <a:latin typeface="Poppins"/>
                <a:ea typeface="Poppins"/>
                <a:cs typeface="Poppins"/>
                <a:sym typeface="Poppins"/>
              </a:rPr>
              <a:t>THANK YOU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1" name="Google Shape;141;p3"/>
          <p:cNvSpPr/>
          <p:nvPr/>
        </p:nvSpPr>
        <p:spPr>
          <a:xfrm>
            <a:off x="1028700" y="-386950"/>
            <a:ext cx="10062506" cy="10136224"/>
          </a:xfrm>
          <a:custGeom>
            <a:avLst/>
            <a:gdLst/>
            <a:ahLst/>
            <a:cxnLst/>
            <a:rect l="l" t="t" r="r" b="b"/>
            <a:pathLst>
              <a:path w="10062506" h="10136224" extrusionOk="0">
                <a:moveTo>
                  <a:pt x="0" y="0"/>
                </a:moveTo>
                <a:lnTo>
                  <a:pt x="10062506" y="0"/>
                </a:lnTo>
                <a:lnTo>
                  <a:pt x="10062506" y="10136224"/>
                </a:lnTo>
                <a:lnTo>
                  <a:pt x="0" y="1013622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 amt="18000"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748A320-C7D4-4A57-97E1-3E03F5243CC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</TotalTime>
  <Words>447</Words>
  <Application>Microsoft Office PowerPoint</Application>
  <PresentationFormat>Custom</PresentationFormat>
  <Paragraphs>47</Paragraphs>
  <Slides>6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Poppins</vt:lpstr>
      <vt:lpstr>Calibri</vt:lpstr>
      <vt:lpstr>Arial</vt:lpstr>
      <vt:lpstr>Office Theme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Karen Sharmini</cp:lastModifiedBy>
  <cp:revision>11</cp:revision>
  <dcterms:created xsi:type="dcterms:W3CDTF">2006-08-16T00:00:00Z</dcterms:created>
  <dcterms:modified xsi:type="dcterms:W3CDTF">2025-06-04T04:13:03Z</dcterms:modified>
</cp:coreProperties>
</file>